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4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FEB4738-CCE8-394D-BE09-0CE2326C908B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62B73A1-9435-7240-8166-1FDCD3703D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This Everyone’s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modeling “</a:t>
            </a:r>
            <a:r>
              <a:rPr lang="en-US" dirty="0"/>
              <a:t>l</a:t>
            </a:r>
            <a:r>
              <a:rPr lang="en-US" dirty="0" smtClean="0"/>
              <a:t>ife</a:t>
            </a:r>
            <a:r>
              <a:rPr lang="en-US" dirty="0"/>
              <a:t>-long” learning</a:t>
            </a:r>
          </a:p>
          <a:p>
            <a:pPr lvl="1"/>
            <a:r>
              <a:rPr lang="en-US" dirty="0"/>
              <a:t>Most authentic reason we teach!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Teaching this stuff WILL make your jobs easier!</a:t>
            </a:r>
          </a:p>
          <a:p>
            <a:pPr lvl="1"/>
            <a:r>
              <a:rPr lang="en-US" dirty="0"/>
              <a:t>Exponential decay in the amount of time you will have to spend on certain skills throughout the year.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45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Work force requirements</a:t>
            </a:r>
          </a:p>
          <a:p>
            <a:pPr lvl="1"/>
            <a:r>
              <a:rPr lang="en-US" dirty="0"/>
              <a:t>Reading and writing and communicating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Good </a:t>
            </a:r>
            <a:r>
              <a:rPr lang="en-US" b="1" dirty="0"/>
              <a:t>writers</a:t>
            </a:r>
            <a:r>
              <a:rPr lang="en-US" dirty="0"/>
              <a:t> (not just good technicians) tend to get better jobs within </a:t>
            </a:r>
            <a:r>
              <a:rPr lang="en-US" b="1" dirty="0"/>
              <a:t>any</a:t>
            </a:r>
            <a:r>
              <a:rPr lang="en-US" dirty="0"/>
              <a:t> industry</a:t>
            </a:r>
          </a:p>
          <a:p>
            <a:pPr marL="0" indent="0">
              <a:buNone/>
            </a:pPr>
            <a:endParaRPr lang="en-US" dirty="0"/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standards in </a:t>
            </a:r>
            <a:r>
              <a:rPr lang="en-US" dirty="0" smtClean="0"/>
              <a:t>place.</a:t>
            </a:r>
            <a:endParaRPr lang="en-US" dirty="0"/>
          </a:p>
          <a:p>
            <a:pPr lvl="1"/>
            <a:r>
              <a:rPr lang="en-US" dirty="0"/>
              <a:t>Will be tested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Common Core, PARCC, Pearson, etc…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ACT already tests non-fiction reading and writing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secured-lines-of-credit-for-women-owned-business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37" y="134706"/>
            <a:ext cx="2256846" cy="2905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Unknown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02" y="3694804"/>
            <a:ext cx="1853799" cy="1015613"/>
          </a:xfrm>
          <a:prstGeom prst="rect">
            <a:avLst/>
          </a:prstGeom>
        </p:spPr>
      </p:pic>
      <p:pic>
        <p:nvPicPr>
          <p:cNvPr id="6" name="Picture 5" descr="Unknown-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121" y="4777771"/>
            <a:ext cx="1539434" cy="722783"/>
          </a:xfrm>
          <a:prstGeom prst="rect">
            <a:avLst/>
          </a:prstGeom>
        </p:spPr>
      </p:pic>
      <p:pic>
        <p:nvPicPr>
          <p:cNvPr id="7" name="Picture 6" descr="Unknown-3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980" y="5832629"/>
            <a:ext cx="2212903" cy="85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83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Take a look at the Common Core State Standards!</a:t>
            </a:r>
          </a:p>
          <a:p>
            <a:endParaRPr lang="en-US" dirty="0"/>
          </a:p>
          <a:p>
            <a:r>
              <a:rPr lang="en-US" dirty="0" smtClean="0"/>
              <a:t>What seems </a:t>
            </a:r>
            <a:r>
              <a:rPr lang="en-US" b="1" dirty="0" smtClean="0"/>
              <a:t>reasonable</a:t>
            </a:r>
            <a:r>
              <a:rPr lang="en-US" dirty="0" smtClean="0"/>
              <a:t> to you and your content area?  </a:t>
            </a:r>
            <a:r>
              <a:rPr lang="en-US" b="1" dirty="0" smtClean="0"/>
              <a:t>Unreasonable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What do you feel </a:t>
            </a:r>
            <a:r>
              <a:rPr lang="en-US" b="1" dirty="0" smtClean="0"/>
              <a:t>confident</a:t>
            </a:r>
            <a:r>
              <a:rPr lang="en-US" dirty="0" smtClean="0"/>
              <a:t> in teaching?</a:t>
            </a:r>
          </a:p>
          <a:p>
            <a:endParaRPr lang="en-US" dirty="0"/>
          </a:p>
          <a:p>
            <a:r>
              <a:rPr lang="en-US" dirty="0" smtClean="0"/>
              <a:t>What do you feel </a:t>
            </a:r>
            <a:r>
              <a:rPr lang="en-US" b="1" dirty="0" smtClean="0"/>
              <a:t>less-than-confident </a:t>
            </a:r>
            <a:r>
              <a:rPr lang="en-US" dirty="0" smtClean="0"/>
              <a:t>about?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24" y="390324"/>
            <a:ext cx="4775200" cy="170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149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Piece de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</a:t>
            </a:r>
            <a:r>
              <a:rPr lang="en-US" dirty="0" smtClean="0"/>
              <a:t>the </a:t>
            </a:r>
            <a:r>
              <a:rPr lang="en-US" dirty="0"/>
              <a:t>District…says so.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sc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879" y="2561069"/>
            <a:ext cx="3290737" cy="4196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319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</TotalTime>
  <Words>152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Why is This Everyone’s Business?</vt:lpstr>
      <vt:lpstr>PowerPoint Presentation</vt:lpstr>
      <vt:lpstr>Behold</vt:lpstr>
      <vt:lpstr>Piece de Resistance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This Everyone’s Business?</dc:title>
  <dc:creator>Chris Warner</dc:creator>
  <cp:lastModifiedBy>Chris Warner</cp:lastModifiedBy>
  <cp:revision>2</cp:revision>
  <dcterms:created xsi:type="dcterms:W3CDTF">2014-08-08T19:50:30Z</dcterms:created>
  <dcterms:modified xsi:type="dcterms:W3CDTF">2014-08-08T19:55:06Z</dcterms:modified>
</cp:coreProperties>
</file>